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6E84A6-BF42-4E54-9440-BE5A969FF438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3C7E2E-26A3-4E87-983E-C4610FBD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52513"/>
            <a:ext cx="7743825" cy="15843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на тему: </a:t>
            </a:r>
            <a:br>
              <a:rPr lang="ru-RU" dirty="0" smtClean="0"/>
            </a:br>
            <a:r>
              <a:rPr lang="ru-RU" dirty="0" smtClean="0"/>
              <a:t>«Как зимуют звери»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Рысь летом и зимой.</a:t>
            </a:r>
            <a:endParaRPr lang="ru-RU" dirty="0"/>
          </a:p>
        </p:txBody>
      </p:sp>
      <p:pic>
        <p:nvPicPr>
          <p:cNvPr id="5" name="Содержимое 4" descr="iR9KS66Z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720181"/>
            <a:ext cx="3657600" cy="2286000"/>
          </a:xfrm>
        </p:spPr>
      </p:pic>
      <p:pic>
        <p:nvPicPr>
          <p:cNvPr id="6" name="Содержимое 5" descr="424757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331655"/>
            <a:ext cx="3657600" cy="26815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летом и зимой.</a:t>
            </a:r>
            <a:endParaRPr lang="ru-RU" dirty="0"/>
          </a:p>
        </p:txBody>
      </p:sp>
      <p:pic>
        <p:nvPicPr>
          <p:cNvPr id="6" name="Содержимое 5" descr="i0DMA5HV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06169"/>
            <a:ext cx="7467600" cy="33140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 летом и зимой.</a:t>
            </a:r>
            <a:endParaRPr lang="ru-RU" dirty="0"/>
          </a:p>
        </p:txBody>
      </p:sp>
      <p:pic>
        <p:nvPicPr>
          <p:cNvPr id="5" name="Содержимое 4" descr="iBA7HG0GO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76873"/>
            <a:ext cx="3610744" cy="3168352"/>
          </a:xfrm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294847"/>
            <a:ext cx="3657600" cy="31366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 летом и зимой.</a:t>
            </a:r>
            <a:endParaRPr lang="ru-RU" dirty="0"/>
          </a:p>
        </p:txBody>
      </p:sp>
      <p:pic>
        <p:nvPicPr>
          <p:cNvPr id="5" name="Содержимое 4" descr="1256321582_wolf24_1024x76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36912"/>
            <a:ext cx="3682752" cy="2520280"/>
          </a:xfrm>
        </p:spPr>
      </p:pic>
      <p:pic>
        <p:nvPicPr>
          <p:cNvPr id="6" name="Содержимое 5" descr="22c4e2806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720181"/>
            <a:ext cx="3657600" cy="2286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Волчья стая</a:t>
            </a:r>
            <a:endParaRPr lang="ru-RU" dirty="0"/>
          </a:p>
        </p:txBody>
      </p:sp>
      <p:pic>
        <p:nvPicPr>
          <p:cNvPr id="7" name="Содержимое 6" descr="wolf-pack-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Лось летом и зимой.</a:t>
            </a:r>
            <a:endParaRPr lang="ru-RU" dirty="0"/>
          </a:p>
        </p:txBody>
      </p:sp>
      <p:pic>
        <p:nvPicPr>
          <p:cNvPr id="5" name="Содержимое 4" descr="los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43981"/>
            <a:ext cx="3657600" cy="2438400"/>
          </a:xfrm>
        </p:spPr>
      </p:pic>
      <p:pic>
        <p:nvPicPr>
          <p:cNvPr id="6" name="Содержимое 5" descr="depositphotos_15332823-Portrait-elk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645769"/>
            <a:ext cx="3657600" cy="24348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Соболь летом и зимой</a:t>
            </a:r>
            <a:endParaRPr lang="ru-RU" dirty="0"/>
          </a:p>
        </p:txBody>
      </p:sp>
      <p:pic>
        <p:nvPicPr>
          <p:cNvPr id="5" name="Содержимое 4" descr="sable-1024x680-shaburov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56792"/>
            <a:ext cx="4038600" cy="3672408"/>
          </a:xfrm>
        </p:spPr>
      </p:pic>
      <p:pic>
        <p:nvPicPr>
          <p:cNvPr id="6" name="Содержимое 5" descr="iOTTGN94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556792"/>
            <a:ext cx="4038600" cy="365211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Лесная соня </a:t>
            </a:r>
            <a:r>
              <a:rPr lang="ru-RU" dirty="0" smtClean="0"/>
              <a:t>летом и зимой</a:t>
            </a:r>
            <a:endParaRPr lang="ru-RU" dirty="0"/>
          </a:p>
        </p:txBody>
      </p:sp>
      <p:pic>
        <p:nvPicPr>
          <p:cNvPr id="5" name="Содержимое 4" descr="garden-dormouse-36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28800"/>
            <a:ext cx="4038600" cy="3672408"/>
          </a:xfrm>
        </p:spPr>
      </p:pic>
      <p:pic>
        <p:nvPicPr>
          <p:cNvPr id="6" name="Содержимое 5" descr="gazetadaily.ru-18.03.2016-SHGTToTFyzyqYYLs95tI54WEFKrRE1dw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628800"/>
            <a:ext cx="4038600" cy="367240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Летучая мышь летом и зимой</a:t>
            </a:r>
            <a:endParaRPr lang="ru-RU" dirty="0"/>
          </a:p>
        </p:txBody>
      </p:sp>
      <p:pic>
        <p:nvPicPr>
          <p:cNvPr id="5" name="Содержимое 4" descr="wallpapers_6744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28800"/>
            <a:ext cx="4038600" cy="3888432"/>
          </a:xfrm>
        </p:spPr>
      </p:pic>
      <p:pic>
        <p:nvPicPr>
          <p:cNvPr id="6" name="Содержимое 5" descr="SDC12778-1024x76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628800"/>
            <a:ext cx="4038600" cy="39604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 поздней осенью.</a:t>
            </a:r>
            <a:endParaRPr lang="ru-RU" dirty="0"/>
          </a:p>
        </p:txBody>
      </p:sp>
      <p:pic>
        <p:nvPicPr>
          <p:cNvPr id="6" name="Содержимое 5" descr="s12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720181"/>
            <a:ext cx="3657600" cy="2286000"/>
          </a:xfrm>
        </p:spPr>
      </p:pic>
      <p:pic>
        <p:nvPicPr>
          <p:cNvPr id="7" name="Содержимое 6" descr="iEZE2ZJWO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636912"/>
            <a:ext cx="3657600" cy="22549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 и его берлога.</a:t>
            </a:r>
            <a:endParaRPr lang="ru-RU" dirty="0"/>
          </a:p>
        </p:txBody>
      </p:sp>
      <p:pic>
        <p:nvPicPr>
          <p:cNvPr id="7" name="Содержимое 6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492895"/>
            <a:ext cx="4038600" cy="2736305"/>
          </a:xfrm>
        </p:spPr>
      </p:pic>
      <p:pic>
        <p:nvPicPr>
          <p:cNvPr id="8" name="Содержимое 7" descr="Берлога-медведя-надежный-зимний-дом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2491581"/>
            <a:ext cx="3280792" cy="2743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 и его зимовье.</a:t>
            </a:r>
            <a:endParaRPr lang="ru-RU" dirty="0"/>
          </a:p>
        </p:txBody>
      </p:sp>
      <p:pic>
        <p:nvPicPr>
          <p:cNvPr id="8" name="Содержимое 7" descr="09a80afe5bd1ea07e55618aa1a1fb57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492896"/>
            <a:ext cx="3816424" cy="2592288"/>
          </a:xfrm>
        </p:spPr>
      </p:pic>
      <p:pic>
        <p:nvPicPr>
          <p:cNvPr id="9" name="Содержимое 8" descr="hibernatin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2577263"/>
            <a:ext cx="3424808" cy="25718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Барсук и его нора.</a:t>
            </a:r>
            <a:endParaRPr lang="ru-RU" dirty="0"/>
          </a:p>
        </p:txBody>
      </p:sp>
      <p:pic>
        <p:nvPicPr>
          <p:cNvPr id="6" name="Содержимое 5" descr="iIV07F6BP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36911"/>
            <a:ext cx="3610744" cy="2448273"/>
          </a:xfrm>
        </p:spPr>
      </p:pic>
      <p:pic>
        <p:nvPicPr>
          <p:cNvPr id="5" name="Содержимое 4" descr="zq2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640171"/>
            <a:ext cx="3657600" cy="24460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Бобр и его хатка.</a:t>
            </a:r>
            <a:endParaRPr lang="ru-RU" dirty="0"/>
          </a:p>
        </p:txBody>
      </p:sp>
      <p:pic>
        <p:nvPicPr>
          <p:cNvPr id="5" name="Содержимое 4" descr="bvlhiy0d3ec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2564904"/>
            <a:ext cx="3816424" cy="2952328"/>
          </a:xfrm>
        </p:spPr>
      </p:pic>
      <p:pic>
        <p:nvPicPr>
          <p:cNvPr id="6" name="Содержимое 5" descr="68a2572b6bc6af42e3e279bb17ec3bde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2600718"/>
            <a:ext cx="3496816" cy="29165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 летом и зимой.</a:t>
            </a:r>
            <a:endParaRPr lang="ru-RU" dirty="0"/>
          </a:p>
        </p:txBody>
      </p:sp>
      <p:pic>
        <p:nvPicPr>
          <p:cNvPr id="7" name="Содержимое 6" descr="iVTRC7BD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499272"/>
            <a:ext cx="3657600" cy="2727818"/>
          </a:xfrm>
        </p:spPr>
      </p:pic>
      <p:pic>
        <p:nvPicPr>
          <p:cNvPr id="8" name="Содержимое 7" descr="3a02459969470987407b43c416e9676e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644743"/>
            <a:ext cx="3657600" cy="24368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Беличья нора зимой</a:t>
            </a:r>
            <a:endParaRPr lang="ru-RU" dirty="0"/>
          </a:p>
        </p:txBody>
      </p:sp>
      <p:pic>
        <p:nvPicPr>
          <p:cNvPr id="7" name="Содержимое 6" descr="img_1064_smal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Полевка и ее нора.</a:t>
            </a:r>
            <a:endParaRPr lang="ru-RU" dirty="0"/>
          </a:p>
        </p:txBody>
      </p:sp>
      <p:pic>
        <p:nvPicPr>
          <p:cNvPr id="5" name="Содержимое 4" descr="88e08dc7906c5b3b4c1e929759b3e55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880"/>
            <a:ext cx="3538736" cy="2808312"/>
          </a:xfrm>
        </p:spPr>
      </p:pic>
      <p:pic>
        <p:nvPicPr>
          <p:cNvPr id="6" name="Содержимое 5" descr="Gryzuny.-Nory-i-ubezhishha-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659280"/>
            <a:ext cx="3657600" cy="240780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</TotalTime>
  <Words>82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Презентация на тему:  «Как зимуют звери»</vt:lpstr>
      <vt:lpstr>Лес поздней осенью.</vt:lpstr>
      <vt:lpstr>Медведь и его берлога.</vt:lpstr>
      <vt:lpstr>Еж и его зимовье.</vt:lpstr>
      <vt:lpstr>Барсук и его нора.</vt:lpstr>
      <vt:lpstr>Бобр и его хатка.</vt:lpstr>
      <vt:lpstr>Белка летом и зимой.</vt:lpstr>
      <vt:lpstr>Беличья нора зимой</vt:lpstr>
      <vt:lpstr>Полевка и ее нора.</vt:lpstr>
      <vt:lpstr>Рысь летом и зимой.</vt:lpstr>
      <vt:lpstr>Заяц летом и зимой.</vt:lpstr>
      <vt:lpstr>Лиса летом и зимой.</vt:lpstr>
      <vt:lpstr>Волк летом и зимой.</vt:lpstr>
      <vt:lpstr>Волчья стая</vt:lpstr>
      <vt:lpstr>Лось летом и зимой.</vt:lpstr>
      <vt:lpstr>Соболь летом и зимой</vt:lpstr>
      <vt:lpstr>Лесная соня летом и зимой</vt:lpstr>
      <vt:lpstr>Летучая мышь летом и зимой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810324</dc:creator>
  <cp:lastModifiedBy>Татьяна Анатольевна</cp:lastModifiedBy>
  <cp:revision>20</cp:revision>
  <dcterms:created xsi:type="dcterms:W3CDTF">2017-11-19T15:09:32Z</dcterms:created>
  <dcterms:modified xsi:type="dcterms:W3CDTF">2011-03-08T21:03:04Z</dcterms:modified>
</cp:coreProperties>
</file>